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EC65D3-590B-7812-4F55-24E98E3F7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4323045-B949-E917-7F65-1631EB6C8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E2FEFFE-1A0D-AC46-FF72-2BE27B9B6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989A73-CCE6-62BB-755E-3687C6CAA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A88A87-A6B1-9490-C4CE-C28CD160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241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ADF8A2-4AA5-593A-B086-4493A8A9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C0B4533-2C1C-A2D6-1B77-3431D7054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C385CC-DB36-3423-32A8-CB8C12C49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2E7D98-E915-D153-718F-20DC182DF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6A5A43-BFBB-18F5-2B0E-74D11E902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461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06679A4-E29D-AB0C-093A-BD161AC0C0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C6F0883-A1C8-259E-DDF0-3DD420351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C56BAE-3ED2-A18E-C851-965E4B74C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4D254B-3806-637E-7367-707A5710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2A5885-0887-5CDF-B273-9F8B8F7C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805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CB1E63-1E70-F824-E41C-23587F107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DA82BF-A895-ECA0-58A6-18B0F786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688550A-D763-D21A-BEC8-6E9B93FB2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F0D62B3-EDA8-3241-960E-9D68B6EE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048304-C943-7DF9-A533-8732963E9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184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5B8936-D294-2658-B2E4-A35D5E21D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5AC50A8-E96F-4BE4-30A4-BC6EC1A92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4DB594-12C4-622D-B833-EDE3030F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F48C97-C682-DA8D-2DC6-4023030B7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73A2748-BB21-20D9-08EA-1A8922859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255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3BBA5E-3F08-6EFC-D9AC-87FACFA46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0F99C5-728E-95D2-37D1-823BD0A51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0D2006-AD1E-8D98-3395-1B8CF2D3B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7242BDD-3C65-F040-4ED9-D6DE4A036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AE5578-0382-4A79-179F-2BF1BABC0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2BE70C-A4DA-A1D3-F1DF-7C17405E0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7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0E1C63-658F-10F6-E4F1-FA21DB774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B5B3E98-F06D-5691-19B4-8BD3E03D1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C89104-2A88-E7E9-D919-EC61A9254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F96FBA9-E079-DF17-72D6-1CCC2BA8E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E93E6D-8673-123A-CDD8-CC19ACC28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23F8A8E-AED6-F3EE-19A7-1208CD3F5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989238F-45C3-AB35-C996-B4C53775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5A7EB5F-C2F4-7A72-4CC9-B3D1E5F4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299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D63CD6-5B9B-8DFC-EE37-F27A1303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D8AB89-916C-6DE9-DD21-FF118011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530CFDA-6EF7-0F6B-E56C-32487BD7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F19EE8-601A-F7C8-C229-0DE5AB29D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322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65388A6-3AD3-F1A9-C850-3A7D93A1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D3E9463-43BC-46D4-CF2E-9E6C58B7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159DBFA-98AC-EED8-9B18-29B689B5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660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235B7-70EC-2653-EDC7-055F95C5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D2266D-858D-2C5F-CD81-54D8A4ECA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288094-15E9-2715-B198-ED803B1E3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D73D94-5DBF-47B3-3D5F-2C2B37D78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DF460F-18E4-970C-78E4-BE79F914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0CD8672-6D56-335D-1A87-030E8CC2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509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ED5D12-68AC-9140-2C17-5988B56D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4545268-64F7-9A0A-9397-526685768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1FD43FF-CA29-8469-6069-14C382657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2FF8C4-ADCC-AACD-0782-B89F52DD6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6A9CB8B-AE06-3EAD-7D76-72944FC24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48088DF-64F4-1AC1-C18C-64E4E853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581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95751A7-9D11-D37D-B6CE-245E76D81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9261E51-1475-AB70-E219-D2D8BC5BD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3C01F9-ED5F-F37A-E55B-236AC74A0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CA9C2-A59E-4280-9DE7-93DF65CFEFB9}" type="datetimeFigureOut">
              <a:rPr lang="sv-SE" smtClean="0"/>
              <a:t>2024-09-25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BCF6C4-D2D5-2A39-A447-110451160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81634C-C833-E1C2-B372-8C9179D81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E14D-24A3-42DC-8B69-476023F93A5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681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akgrund">
            <a:extLst>
              <a:ext uri="{FF2B5EF4-FFF2-40B4-BE49-F238E27FC236}">
                <a16:creationId xmlns:a16="http://schemas.microsoft.com/office/drawing/2014/main" id="{4905929D-0330-92C8-ABC3-B2575F0576A5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Bakgrund-Ram">
              <a:extLst>
                <a:ext uri="{FF2B5EF4-FFF2-40B4-BE49-F238E27FC236}">
                  <a16:creationId xmlns:a16="http://schemas.microsoft.com/office/drawing/2014/main" id="{264BA635-D80C-39FB-8ECF-0E6202355720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sv-S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Bakgrund-SkrivYta">
              <a:extLst>
                <a:ext uri="{FF2B5EF4-FFF2-40B4-BE49-F238E27FC236}">
                  <a16:creationId xmlns:a16="http://schemas.microsoft.com/office/drawing/2014/main" id="{1B9930B1-0413-89C8-3C58-1DC1DBE8B7F0}"/>
                </a:ext>
              </a:extLst>
            </p:cNvPr>
            <p:cNvSpPr/>
            <p:nvPr/>
          </p:nvSpPr>
          <p:spPr>
            <a:xfrm>
              <a:off x="36000" y="36000"/>
              <a:ext cx="12121200" cy="660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sv-S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3" name="Bakgrundsbild">
            <a:extLst>
              <a:ext uri="{FF2B5EF4-FFF2-40B4-BE49-F238E27FC236}">
                <a16:creationId xmlns:a16="http://schemas.microsoft.com/office/drawing/2014/main" id="{F15DB402-79D3-78AE-49CA-7B243F16E67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560" y="36000"/>
            <a:ext cx="12120880" cy="6602400"/>
          </a:xfrm>
          <a:prstGeom prst="rect">
            <a:avLst/>
          </a:prstGeom>
        </p:spPr>
      </p:pic>
      <p:sp>
        <p:nvSpPr>
          <p:cNvPr id="6" name="BottenText-TextBildNamn">
            <a:extLst>
              <a:ext uri="{FF2B5EF4-FFF2-40B4-BE49-F238E27FC236}">
                <a16:creationId xmlns:a16="http://schemas.microsoft.com/office/drawing/2014/main" id="{AFA2C02C-862F-4C9B-5176-9FDBE564BA86}"/>
              </a:ext>
            </a:extLst>
          </p:cNvPr>
          <p:cNvSpPr txBox="1">
            <a:spLocks/>
          </p:cNvSpPr>
          <p:nvPr/>
        </p:nvSpPr>
        <p:spPr>
          <a:xfrm>
            <a:off x="2412000" y="6620400"/>
            <a:ext cx="9720000" cy="252000"/>
          </a:xfrm>
          <a:prstGeom prst="rect">
            <a:avLst/>
          </a:prstGeom>
        </p:spPr>
        <p:txBody>
          <a:bodyPr vert="horz" wrap="none" lIns="72000" tIns="0" rIns="0" bIns="3600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1200" b="1" dirty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Text: namn…   Bild: Namn…</a:t>
            </a:r>
          </a:p>
        </p:txBody>
      </p:sp>
      <p:sp>
        <p:nvSpPr>
          <p:cNvPr id="3" name="BottenText-Datum">
            <a:extLst>
              <a:ext uri="{FF2B5EF4-FFF2-40B4-BE49-F238E27FC236}">
                <a16:creationId xmlns:a16="http://schemas.microsoft.com/office/drawing/2014/main" id="{8D6D818A-C299-B627-56E7-B80DAE0AF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000" y="6620400"/>
            <a:ext cx="1224000" cy="252000"/>
          </a:xfrm>
        </p:spPr>
        <p:txBody>
          <a:bodyPr wrap="none" lIns="72000" tIns="0" rIns="0" bIns="36000" anchor="b" anchorCtr="0">
            <a:noAutofit/>
          </a:bodyPr>
          <a:lstStyle/>
          <a:p>
            <a:pPr algn="l"/>
            <a:r>
              <a:rPr lang="sv-SE" sz="1200" b="1" dirty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ddmmmyyyy</a:t>
            </a:r>
          </a:p>
        </p:txBody>
      </p:sp>
      <p:sp>
        <p:nvSpPr>
          <p:cNvPr id="2" name="BottenText-BiReBladet">
            <a:extLst>
              <a:ext uri="{FF2B5EF4-FFF2-40B4-BE49-F238E27FC236}">
                <a16:creationId xmlns:a16="http://schemas.microsoft.com/office/drawing/2014/main" id="{D374AAA6-4CE0-3CDA-7348-934B5A050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620400"/>
            <a:ext cx="1116000" cy="252000"/>
          </a:xfrm>
        </p:spPr>
        <p:txBody>
          <a:bodyPr wrap="none" lIns="72000" tIns="0" rIns="0" bIns="36000">
            <a:noAutofit/>
          </a:bodyPr>
          <a:lstStyle/>
          <a:p>
            <a:pPr algn="l"/>
            <a:r>
              <a:rPr lang="sv-SE" sz="1200" b="1" dirty="0">
                <a:solidFill>
                  <a:schemeClr val="bg1">
                    <a:lumMod val="8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BiRe Bladet</a:t>
            </a:r>
          </a:p>
        </p:txBody>
      </p:sp>
      <p:sp>
        <p:nvSpPr>
          <p:cNvPr id="9" name="Text">
            <a:extLst>
              <a:ext uri="{FF2B5EF4-FFF2-40B4-BE49-F238E27FC236}">
                <a16:creationId xmlns:a16="http://schemas.microsoft.com/office/drawing/2014/main" id="{77DF6DE0-F37F-97A9-F0D0-AA29F06ED74A}"/>
              </a:ext>
            </a:extLst>
          </p:cNvPr>
          <p:cNvSpPr txBox="1"/>
          <p:nvPr/>
        </p:nvSpPr>
        <p:spPr>
          <a:xfrm>
            <a:off x="36000" y="1584000"/>
            <a:ext cx="12024000" cy="4072910"/>
          </a:xfrm>
          <a:prstGeom prst="rect">
            <a:avLst/>
          </a:prstGeom>
          <a:noFill/>
        </p:spPr>
        <p:txBody>
          <a:bodyPr wrap="square" lIns="108000" tIns="0" rIns="0" bIns="0" rtlCol="0">
            <a:spAutoFit/>
          </a:bodyPr>
          <a:lstStyle/>
          <a:p>
            <a:pPr>
              <a:lnSpc>
                <a:spcPts val="2200"/>
              </a:lnSpc>
              <a:spcAft>
                <a:spcPts val="600"/>
              </a:spcAft>
            </a:pPr>
            <a:r>
              <a:rPr lang="sv-SE" sz="2100" dirty="0">
                <a:latin typeface="Georgia" panose="02040502050405020303" pitchFamily="18" charset="0"/>
              </a:rPr>
              <a:t>Text-font här är Georgia 21 och nedan Arial 18. Du kan såklart välja vilken font du vill, men inte gärna mindre text (det kan lätt bli för plottrigt i mobiler och mindre typer av displayer).</a:t>
            </a:r>
          </a:p>
          <a:p>
            <a:pPr>
              <a:spcAft>
                <a:spcPts val="3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Bakgrundsbilden här är max bild- och skrivyta (höjd: 18,34cm, motsvarar 1300pixel) x (bredd: 33,67cm, motsvarar 2386pixel), placering här är övre vänstra hörnet (vågrät: +0,1cm) och (lodrät: +0,1cm). Du kan enkelt byta den här bakgrundsbild genom att högerklicka på den och sedan klicka på </a:t>
            </a:r>
            <a:r>
              <a:rPr lang="sv-SE" i="1" dirty="0">
                <a:latin typeface="Arial" panose="020B0604020202020204" pitchFamily="34" charset="0"/>
                <a:cs typeface="Arial" panose="020B0604020202020204" pitchFamily="34" charset="0"/>
              </a:rPr>
              <a:t>’Ändra bild’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i menyn.</a:t>
            </a:r>
          </a:p>
          <a:p>
            <a:pPr indent="-180000">
              <a:spcAft>
                <a:spcPts val="3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1. Du kan arrangera ditt innehåll på skrivytan som bildligt passar ditt innehåll och det du grafiskt bäst vill förmedla.</a:t>
            </a:r>
          </a:p>
          <a:p>
            <a:pPr indent="-180000">
              <a:spcAft>
                <a:spcPts val="3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2. Därefter: </a:t>
            </a:r>
            <a:r>
              <a:rPr lang="sv-SE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Fyll i datum i raden längst nedan och alla ni som medverkat till bidraget.</a:t>
            </a:r>
          </a:p>
          <a:p>
            <a:pPr indent="-180000">
              <a:spcAft>
                <a:spcPts val="3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3. När du eller ni känner er nöjda, då </a:t>
            </a:r>
            <a:r>
              <a:rPr lang="sv-SE" i="1" dirty="0">
                <a:latin typeface="Arial" panose="020B0604020202020204" pitchFamily="34" charset="0"/>
                <a:cs typeface="Arial" panose="020B0604020202020204" pitchFamily="34" charset="0"/>
              </a:rPr>
              <a:t>’exporterar’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ni PowerPoint-filen som bild och väljer PNG-formatet.</a:t>
            </a:r>
          </a:p>
          <a:p>
            <a:pPr indent="-180000">
              <a:lnSpc>
                <a:spcPts val="2000"/>
              </a:lnSpc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4. Du namnger PNG-filen: BiReBladet-(ditt namn, ex. LiSam)-(ämne, ex. kvarter/grönområde/fastighet/gata)_</a:t>
            </a:r>
          </a:p>
          <a:p>
            <a:pPr indent="-180000">
              <a:lnSpc>
                <a:spcPts val="2000"/>
              </a:lnSpc>
              <a:spcAft>
                <a:spcPts val="300"/>
              </a:spcAft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   (datum och tid, ex. yymmdd-hhmm).</a:t>
            </a:r>
          </a:p>
          <a:p>
            <a:pPr indent="-180000">
              <a:lnSpc>
                <a:spcPts val="2000"/>
              </a:lnSpc>
              <a:spcBef>
                <a:spcPts val="300"/>
              </a:spcBef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5. Därefter E-postar du oss filen med ämne: BiReBladet-Redaktionen plus ditt namn… och glöm inte att </a:t>
            </a:r>
            <a:r>
              <a:rPr lang="sv-SE" i="1" u="sng" dirty="0">
                <a:latin typeface="Arial" panose="020B0604020202020204" pitchFamily="34" charset="0"/>
                <a:cs typeface="Arial" panose="020B0604020202020204" pitchFamily="34" charset="0"/>
              </a:rPr>
              <a:t>bifoga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filen.</a:t>
            </a:r>
          </a:p>
          <a:p>
            <a:pPr indent="-180000">
              <a:lnSpc>
                <a:spcPts val="2000"/>
              </a:lnSpc>
            </a:pP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    I texten: </a:t>
            </a:r>
            <a:r>
              <a:rPr lang="sv-S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Dina kontaktuppgifter och BiRe-medlemsnumret måste finnas med på dig som är ansvarig för innehållet.</a:t>
            </a:r>
          </a:p>
          <a:p>
            <a:pPr indent="-180000">
              <a:lnSpc>
                <a:spcPts val="2000"/>
              </a:lnSpc>
            </a:pPr>
            <a:r>
              <a:rPr lang="sv-SE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Kom också ihåg att allt innehåll, text/bilder som inte är eget, måste vara fritt eller ha tillstånd att användas och då</a:t>
            </a:r>
          </a:p>
          <a:p>
            <a:pPr indent="-180000">
              <a:lnSpc>
                <a:spcPts val="2000"/>
              </a:lnSpc>
            </a:pPr>
            <a:r>
              <a:rPr lang="sv-SE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också refereras till.</a:t>
            </a:r>
          </a:p>
        </p:txBody>
      </p:sp>
      <p:sp>
        <p:nvSpPr>
          <p:cNvPr id="10" name="UnderRubrik-3rader">
            <a:extLst>
              <a:ext uri="{FF2B5EF4-FFF2-40B4-BE49-F238E27FC236}">
                <a16:creationId xmlns:a16="http://schemas.microsoft.com/office/drawing/2014/main" id="{B45FB239-0EBE-4BF0-F574-934312A12DD2}"/>
              </a:ext>
            </a:extLst>
          </p:cNvPr>
          <p:cNvSpPr txBox="1"/>
          <p:nvPr/>
        </p:nvSpPr>
        <p:spPr>
          <a:xfrm>
            <a:off x="72000" y="522000"/>
            <a:ext cx="12024000" cy="1000274"/>
          </a:xfrm>
          <a:prstGeom prst="rect">
            <a:avLst/>
          </a:prstGeom>
          <a:noFill/>
        </p:spPr>
        <p:txBody>
          <a:bodyPr wrap="square" lIns="90000" tIns="0" rIns="0" bIns="0" rtlCol="0">
            <a:spAutoFit/>
          </a:bodyPr>
          <a:lstStyle/>
          <a:p>
            <a:pPr>
              <a:lnSpc>
                <a:spcPts val="2600"/>
              </a:lnSpc>
            </a:pPr>
            <a:r>
              <a:rPr lang="sv-SE" sz="2400" dirty="0">
                <a:latin typeface="Georgia" panose="02040502050405020303" pitchFamily="18" charset="0"/>
              </a:rPr>
              <a:t>UnderRubrik… (vår font här är Georgia 24). Du väljer vad som passar med rubriktexter och/eller text som nedan. Du kan släcka ner text i markeringsfönstret (eller tar bort den) och skapa din helt egen sida med text och bilder, </a:t>
            </a:r>
            <a:r>
              <a:rPr lang="sv-SE" sz="24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… men BO-loggan måste vara kvar!</a:t>
            </a:r>
          </a:p>
        </p:txBody>
      </p:sp>
      <p:sp>
        <p:nvSpPr>
          <p:cNvPr id="7" name="Rubrik-1rad">
            <a:extLst>
              <a:ext uri="{FF2B5EF4-FFF2-40B4-BE49-F238E27FC236}">
                <a16:creationId xmlns:a16="http://schemas.microsoft.com/office/drawing/2014/main" id="{E082BB17-52FF-AFF9-D76D-D4EF8425F125}"/>
              </a:ext>
            </a:extLst>
          </p:cNvPr>
          <p:cNvSpPr txBox="1"/>
          <p:nvPr/>
        </p:nvSpPr>
        <p:spPr>
          <a:xfrm>
            <a:off x="1079998" y="7200"/>
            <a:ext cx="11047201" cy="47705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sv-SE" sz="3000" b="1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Rubrik… (vår font här är Verdana 30)</a:t>
            </a:r>
          </a:p>
        </p:txBody>
      </p:sp>
      <p:pic>
        <p:nvPicPr>
          <p:cNvPr id="15" name="BiReBladLoggaVit" hidden="1">
            <a:extLst>
              <a:ext uri="{FF2B5EF4-FFF2-40B4-BE49-F238E27FC236}">
                <a16:creationId xmlns:a16="http://schemas.microsoft.com/office/drawing/2014/main" id="{3C6137CA-D46D-61BD-9836-CD262C0A7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" y="57600"/>
            <a:ext cx="900000" cy="393559"/>
          </a:xfrm>
          <a:prstGeom prst="rect">
            <a:avLst/>
          </a:prstGeom>
        </p:spPr>
      </p:pic>
      <p:pic>
        <p:nvPicPr>
          <p:cNvPr id="11" name="BiReBladLoggaSvart">
            <a:extLst>
              <a:ext uri="{FF2B5EF4-FFF2-40B4-BE49-F238E27FC236}">
                <a16:creationId xmlns:a16="http://schemas.microsoft.com/office/drawing/2014/main" id="{27002F57-A834-5F0D-94E0-446AF8AC04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01" y="57600"/>
            <a:ext cx="899998" cy="39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61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351</Words>
  <Application>Microsoft Office PowerPoint</Application>
  <PresentationFormat>Bredbild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Verdana</vt:lpstr>
      <vt:lpstr>Office-tema</vt:lpstr>
      <vt:lpstr>BiRe Bladet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 Bjork</dc:creator>
  <cp:lastModifiedBy>Li Bjork</cp:lastModifiedBy>
  <cp:revision>29</cp:revision>
  <dcterms:created xsi:type="dcterms:W3CDTF">2024-07-08T09:54:55Z</dcterms:created>
  <dcterms:modified xsi:type="dcterms:W3CDTF">2024-09-25T18:10:07Z</dcterms:modified>
</cp:coreProperties>
</file>